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Superstore –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interactive dashboard providing actionable insights into global sales performance, profitability, and customer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3978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Rohit Prakash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6607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Growth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6607" y="2088118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under-penetrated regions and product lines with high growth potential.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6607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Margin Improvement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6607" y="3716655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discount impact on profitability and recommend optimal thresholds.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6607" y="4888230"/>
            <a:ext cx="271450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Efficiency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6607" y="5345192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Benchmark delivery performance to balance shipping cost vs. customer satisfaction.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6607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Profiling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6607" y="6973729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high-value customer segments among Consumer, Corporate, and Home Office.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523" y="475178"/>
            <a:ext cx="4839176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Research Questions</a:t>
            </a:r>
            <a:endParaRPr lang="en-US" sz="3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523" y="192071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905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regions and product sub-categories are over/under-performing?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523" y="3648789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905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discount level maximizes volume without eroding margins?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523" y="5376863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905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expedited shipping cost-effective for repeat business?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523" y="710493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Seasonality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905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 seasonal trends help with inventory planning?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4175"/>
            <a:ext cx="2997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 Schema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053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relationships established via surrogate keys.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 Table: Sales Orders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Dimension Tables: Calendar, Product, Customer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Dimensions: Employee, Territories, Returns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952512"/>
            <a:ext cx="6244709" cy="3373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508"/>
            <a:ext cx="6025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Visualizations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5915"/>
            <a:ext cx="13042821" cy="4280059"/>
          </a:xfrm>
          <a:prstGeom prst="roundRect">
            <a:avLst>
              <a:gd name="adj" fmla="val 7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6353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7072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70724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7072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1385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3575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3575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KPI Cards, Trend Lines, Heatmap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3575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 of Sales &amp; Profit by Region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6417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00788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00788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Drill-down Bar Chart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00788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→ Sub-category comparison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7739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02110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Impact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02110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Scatter Plot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02110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% vs. Profit Margin %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2771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67142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7142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 &amp; Whisker Plot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7142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 Time by Region and Ship Mode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17803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3217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 View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632174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Filled Map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63217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% by Country/City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DAX Measures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2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Profit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196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(%)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2018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Discount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364402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to Profit Correlation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37790" y="494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Growth &amp; Time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37790" y="543329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YoY Sales Growth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937790" y="587549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YoY Profit Growth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31769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Order Lead Time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Criteria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Visuals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visuals are fully interactive with filter-sync enabled.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251484"/>
            <a:ext cx="3161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loads in less than 5 seconds.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at least three non-obvious,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Files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4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Files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Calendar.xlsx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Details.xlsx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Employee.xlsx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Details.xlsx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Returns.xlsx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Sales.xlsx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48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Territories.xlsx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914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Problem_Statement_v1.pdf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Firstname_Lastname_CPDA_Bx.pbix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504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 (replace with your name &amp; batch)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Insights &amp;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APAC Region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sales growth but low profit margins. Optimize discounts.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3172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Office Supplies in EMEA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return rates. Consider reviewing quality/expectations.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209824"/>
            <a:ext cx="3178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 Office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profit per order. Tailor retention offers.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2025-06-22T11:08:09Z</dcterms:created>
  <dcterms:modified xsi:type="dcterms:W3CDTF">2025-06-22T11:08:09Z</dcterms:modified>
</cp:coreProperties>
</file>